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6" r:id="rId2"/>
    <p:sldId id="257" r:id="rId3"/>
    <p:sldId id="258" r:id="rId4"/>
    <p:sldId id="265" r:id="rId5"/>
    <p:sldId id="267" r:id="rId6"/>
    <p:sldId id="260" r:id="rId7"/>
    <p:sldId id="261" r:id="rId8"/>
    <p:sldId id="262" r:id="rId9"/>
    <p:sldId id="259" r:id="rId10"/>
    <p:sldId id="269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DDFF"/>
    <a:srgbClr val="FFB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68"/>
    <p:restoredTop sz="94684"/>
  </p:normalViewPr>
  <p:slideViewPr>
    <p:cSldViewPr snapToGrid="0" snapToObjects="1">
      <p:cViewPr varScale="1">
        <p:scale>
          <a:sx n="106" d="100"/>
          <a:sy n="106" d="100"/>
        </p:scale>
        <p:origin x="896" y="-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6814B-C025-964A-841E-B9BD3154E4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825374-B3DB-5E4D-8DF7-A9225C945C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DAB94-823D-4E4B-A134-3DD991DCD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B87DE-8741-EA42-BC13-C30534F83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F56A87-8DCC-654F-A62D-87D386A81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798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621FC-E23D-ED4C-9C35-EE11794F7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102849-9174-FD4B-80A1-D459F5B4EE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DA51CF-FA65-3B4F-9015-F53AC1355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5E2CA-1142-714C-A83B-98586DCAD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BC9129-5807-EA48-B568-45D180FE5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295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328ADE-7BD7-D943-9A90-79824EBF3E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B16DB1-A9C7-384C-8873-968814C699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F3288-B770-EB41-ADED-8E971B1A1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F171A2-CC36-5F4A-A29D-2BEEFB027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385A8-ACF0-1745-99DA-B28042EBA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149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F9C6B-9124-C747-8717-91A489BD6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DA7ED-45A1-A84C-864D-16ACC38B51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4D57C6-A9BA-B849-B2CD-3D4EA650E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488F6D-B37A-C148-B2D1-D367963CC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9FF2A-2AE2-2C4A-A1B5-6459E1BD0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3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6B8B8-5466-E547-8F76-5A4D5B41C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4AC1BF-8152-A141-AA28-12F996E039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276D1-200B-6A40-90FE-62CDF1D30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5358D-3494-4742-AB85-AF0EDF211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968BCE-8994-914D-82C6-1749AE9F2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84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8E1CC-357E-1040-80CF-E1222CDE2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5CE3B-279B-7D46-BF68-8DE4173B48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9CB0A1-1E8E-3740-82A6-559D0AD505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04C8D0-CFFC-7745-8F9E-396C13B31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F8BDC6-5531-D643-8467-01E84AEFC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5D3B2F-1848-BA41-B101-8FB716CFF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852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7DD80-1807-8C44-8CE0-FF2DF8AAF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84C88-6D98-1C4B-9AB1-61A64C6AF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8F97D1-7DF8-3B4F-8091-EFA00A79EA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3984EB-0605-9F4F-9EC1-778A5AA847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557ED9-21D5-954C-B827-00B5E43B08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F5D18E-17E4-2B4F-A88A-3A8B243A6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4/29/22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CF7F3F-0DD9-B341-BA57-80B629ED2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C89657-B3A9-554A-A971-82B352D5F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162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D11E4-A18D-2040-9094-5447668C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C79BE8-348E-C441-AD4E-339B6AA42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4/29/22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3DEE4-7211-BD41-B208-35A812398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C68E1C-2776-BC42-99BF-4C55701CD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527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D7C114-3F6C-E84F-BE52-2CCB54C5C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4/29/22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5F80CB-FA0C-6744-BAAD-BC5D99867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7ECEBB-2DFB-3E44-B705-89841149A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306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46B3B-6F16-2F45-9BE5-7F9211CA3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82CD3-C9C3-524B-A08A-CF67F10F05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9485BF-8475-8E4F-8655-93C50EED03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C5762E-182D-DB40-BA63-0A4F6385B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B7492C-B23E-5842-AEF8-34A5161EF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B459D1-D39A-F74D-8E43-F3090D366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874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563BC-9250-B64B-8DD1-E02856957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C38B1D-4AE6-1A4C-AD9E-7E5D9EC4E7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427E08-4138-724D-AEF0-0D334A03C9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AC859B-EA36-DA44-94B7-ED166F517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2E690-F819-A344-B9A4-A7C8FE7D3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C6AA4E-5725-C343-8639-EE7F1175E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770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2D468D-D1AB-B74C-A05E-D7A3F0BBA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57F34-57A4-D64C-ADDA-B77C512B8D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137AF-AA7A-B94E-8EDA-F559B3271F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4/29/22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9F997-E9CD-DE44-9869-576E19D8AE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5C2461-45D1-604D-AD3F-5A9049BECF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517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6BF613-87D1-FD41-A139-D08A38D5B9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3810" y="2960716"/>
            <a:ext cx="4036334" cy="2387600"/>
          </a:xfrm>
        </p:spPr>
        <p:txBody>
          <a:bodyPr anchor="t">
            <a:normAutofit/>
          </a:bodyPr>
          <a:lstStyle/>
          <a:p>
            <a:pPr algn="l"/>
            <a:r>
              <a:rPr lang="en-US" sz="5400" u="sng" dirty="0" err="1"/>
              <a:t>Niubility</a:t>
            </a:r>
            <a:endParaRPr lang="en-US" sz="5400" u="sn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48B133-2FC8-394F-8D9C-EA0676E9B0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3809" y="3797837"/>
            <a:ext cx="4036333" cy="1709849"/>
          </a:xfrm>
        </p:spPr>
        <p:txBody>
          <a:bodyPr anchor="b">
            <a:normAutofit/>
          </a:bodyPr>
          <a:lstStyle/>
          <a:p>
            <a:pPr algn="l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your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life</a:t>
            </a:r>
          </a:p>
          <a:p>
            <a:pPr algn="l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member:</a:t>
            </a:r>
          </a:p>
          <a:p>
            <a:pPr algn="l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Ming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Zhao</a:t>
            </a:r>
          </a:p>
          <a:p>
            <a:pPr algn="l"/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Baosheng</a:t>
            </a:r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Zheng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16D7DB3E-802E-CD7E-DBE8-80FB4262B3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409"/>
          <a:stretch/>
        </p:blipFill>
        <p:spPr>
          <a:xfrm>
            <a:off x="5922492" y="1848976"/>
            <a:ext cx="5536001" cy="310129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BF4120D3-E4D0-3B4B-2755-EF5582F38751}"/>
              </a:ext>
            </a:extLst>
          </p:cNvPr>
          <p:cNvSpPr/>
          <p:nvPr/>
        </p:nvSpPr>
        <p:spPr>
          <a:xfrm>
            <a:off x="-78103" y="6185437"/>
            <a:ext cx="56521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latin typeface="Arial" panose="020B0604020202020204" pitchFamily="34" charset="0"/>
              </a:rPr>
              <a:t>Daily Tasks Administration System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934450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B7BCE18-A1C7-4549-8B3B-1049235ECFBC}"/>
              </a:ext>
            </a:extLst>
          </p:cNvPr>
          <p:cNvSpPr/>
          <p:nvPr/>
        </p:nvSpPr>
        <p:spPr>
          <a:xfrm>
            <a:off x="600528" y="342900"/>
            <a:ext cx="11874500" cy="103632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A4C220D-7A33-9849-BCB3-7EC485553375}"/>
              </a:ext>
            </a:extLst>
          </p:cNvPr>
          <p:cNvSpPr/>
          <p:nvPr/>
        </p:nvSpPr>
        <p:spPr>
          <a:xfrm>
            <a:off x="-5213351" y="-2261508"/>
            <a:ext cx="16026493" cy="129676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5297BA-E25C-614E-BDB1-87C3E3A6BCE3}"/>
              </a:ext>
            </a:extLst>
          </p:cNvPr>
          <p:cNvSpPr txBox="1"/>
          <p:nvPr/>
        </p:nvSpPr>
        <p:spPr>
          <a:xfrm>
            <a:off x="323557" y="759655"/>
            <a:ext cx="53597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Questions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78745C-E7D1-1947-B945-92FF88D2FD92}"/>
              </a:ext>
            </a:extLst>
          </p:cNvPr>
          <p:cNvSpPr txBox="1"/>
          <p:nvPr/>
        </p:nvSpPr>
        <p:spPr>
          <a:xfrm>
            <a:off x="924085" y="3258848"/>
            <a:ext cx="454411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Language:</a:t>
            </a:r>
            <a:r>
              <a:rPr lang="zh-CN" altLang="en-US" sz="3200" dirty="0"/>
              <a:t> </a:t>
            </a:r>
            <a:r>
              <a:rPr lang="en-US" altLang="zh-CN" sz="3200" dirty="0"/>
              <a:t>Python,</a:t>
            </a:r>
            <a:r>
              <a:rPr lang="zh-CN" altLang="en-US" sz="3200" dirty="0"/>
              <a:t> </a:t>
            </a:r>
            <a:r>
              <a:rPr lang="en-US" altLang="zh-CN" sz="3200" dirty="0"/>
              <a:t>JavaScript</a:t>
            </a:r>
          </a:p>
          <a:p>
            <a:r>
              <a:rPr lang="en-US" altLang="zh-CN" sz="3200" dirty="0"/>
              <a:t>Framework:</a:t>
            </a:r>
            <a:r>
              <a:rPr lang="zh-CN" altLang="en-US" sz="3200" dirty="0"/>
              <a:t> </a:t>
            </a:r>
            <a:r>
              <a:rPr lang="en-US" altLang="zh-CN" sz="3200" dirty="0"/>
              <a:t>Flask</a:t>
            </a:r>
          </a:p>
          <a:p>
            <a:r>
              <a:rPr lang="en-US" altLang="zh-CN" sz="3200" dirty="0"/>
              <a:t>Web</a:t>
            </a:r>
            <a:r>
              <a:rPr lang="zh-CN" altLang="en-US" sz="3200" dirty="0"/>
              <a:t> </a:t>
            </a:r>
            <a:r>
              <a:rPr lang="en-US" altLang="zh-CN" sz="3200" dirty="0"/>
              <a:t>design:</a:t>
            </a:r>
            <a:r>
              <a:rPr lang="zh-CN" altLang="en-US" sz="3200" dirty="0"/>
              <a:t> </a:t>
            </a:r>
            <a:r>
              <a:rPr lang="en-US" altLang="zh-CN" sz="3200" dirty="0"/>
              <a:t>HTML</a:t>
            </a:r>
            <a:r>
              <a:rPr lang="zh-CN" altLang="en-US" sz="3200" dirty="0"/>
              <a:t> </a:t>
            </a:r>
            <a:r>
              <a:rPr lang="en-US" altLang="zh-CN" sz="3200" dirty="0"/>
              <a:t>and</a:t>
            </a:r>
            <a:r>
              <a:rPr lang="zh-CN" altLang="en-US" sz="3200" dirty="0"/>
              <a:t> </a:t>
            </a:r>
            <a:r>
              <a:rPr lang="en-US" altLang="zh-CN" sz="3200" dirty="0"/>
              <a:t>CSS</a:t>
            </a:r>
          </a:p>
          <a:p>
            <a:r>
              <a:rPr lang="en-US" altLang="zh-CN" sz="3200" dirty="0"/>
              <a:t>Database:</a:t>
            </a:r>
            <a:r>
              <a:rPr lang="zh-CN" altLang="en-US" sz="3200" dirty="0"/>
              <a:t> </a:t>
            </a:r>
            <a:r>
              <a:rPr lang="en-US" altLang="zh-CN" sz="3200" dirty="0"/>
              <a:t>MySQL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A60310F6-4945-B163-9FBD-EE1DDB121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528" y="1877583"/>
            <a:ext cx="8021052" cy="451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46159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6BF613-87D1-FD41-A139-D08A38D5B9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3810" y="2960716"/>
            <a:ext cx="4036334" cy="2387600"/>
          </a:xfrm>
        </p:spPr>
        <p:txBody>
          <a:bodyPr anchor="t">
            <a:normAutofit/>
          </a:bodyPr>
          <a:lstStyle/>
          <a:p>
            <a:pPr algn="l"/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</a:t>
            </a:r>
            <a:r>
              <a:rPr lang="zh-CN" alt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</a:t>
            </a:r>
            <a:r>
              <a:rPr lang="zh-CN" alt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zh-CN" alt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watching</a:t>
            </a:r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16D7DB3E-802E-CD7E-DBE8-80FB4262B3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409"/>
          <a:stretch/>
        </p:blipFill>
        <p:spPr>
          <a:xfrm>
            <a:off x="5922492" y="1848976"/>
            <a:ext cx="5536001" cy="3101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52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B7BCE18-A1C7-4549-8B3B-1049235ECFBC}"/>
              </a:ext>
            </a:extLst>
          </p:cNvPr>
          <p:cNvSpPr/>
          <p:nvPr/>
        </p:nvSpPr>
        <p:spPr>
          <a:xfrm>
            <a:off x="600528" y="342900"/>
            <a:ext cx="11874500" cy="103632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A4C220D-7A33-9849-BCB3-7EC485553375}"/>
              </a:ext>
            </a:extLst>
          </p:cNvPr>
          <p:cNvSpPr/>
          <p:nvPr/>
        </p:nvSpPr>
        <p:spPr>
          <a:xfrm>
            <a:off x="-5370523" y="-959304"/>
            <a:ext cx="16026493" cy="129676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5297BA-E25C-614E-BDB1-87C3E3A6BCE3}"/>
              </a:ext>
            </a:extLst>
          </p:cNvPr>
          <p:cNvSpPr txBox="1"/>
          <p:nvPr/>
        </p:nvSpPr>
        <p:spPr>
          <a:xfrm>
            <a:off x="2197286" y="837574"/>
            <a:ext cx="53597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Story - Background: Setting the characters</a:t>
            </a:r>
            <a:endParaRPr lang="en-US" sz="2800" dirty="0">
              <a:latin typeface="Andale Mono" panose="020B0509000000000004" pitchFamily="49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CE2FB30-DB64-47C4-2C3D-AAF3024BD87D}"/>
              </a:ext>
            </a:extLst>
          </p:cNvPr>
          <p:cNvSpPr txBox="1"/>
          <p:nvPr/>
        </p:nvSpPr>
        <p:spPr>
          <a:xfrm>
            <a:off x="-3273926" y="3984534"/>
            <a:ext cx="1299410" cy="553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BC5B22C4-2065-EE12-975E-64EA0B76E3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524" y="2139411"/>
            <a:ext cx="34544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3FF490C-FDE4-381B-5DE5-AA3901A7E1F0}"/>
              </a:ext>
            </a:extLst>
          </p:cNvPr>
          <p:cNvSpPr txBox="1"/>
          <p:nvPr/>
        </p:nvSpPr>
        <p:spPr>
          <a:xfrm>
            <a:off x="3291021" y="3382292"/>
            <a:ext cx="878305" cy="5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00410F7-F4CF-1C31-D938-296EDF6604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4919" y="1984930"/>
            <a:ext cx="2540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DEF3ACD-5A17-5300-A476-EE371A8F7F0C}"/>
              </a:ext>
            </a:extLst>
          </p:cNvPr>
          <p:cNvSpPr txBox="1"/>
          <p:nvPr/>
        </p:nvSpPr>
        <p:spPr>
          <a:xfrm>
            <a:off x="9668520" y="3199554"/>
            <a:ext cx="685800" cy="903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3040F43D-E524-80DB-3E33-A49C04EC8C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4315" y="1887131"/>
            <a:ext cx="2689391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7704D9D5-D620-E96B-DF78-0018B9BDCAC5}"/>
              </a:ext>
            </a:extLst>
          </p:cNvPr>
          <p:cNvSpPr txBox="1"/>
          <p:nvPr/>
        </p:nvSpPr>
        <p:spPr>
          <a:xfrm>
            <a:off x="1997242" y="4709259"/>
            <a:ext cx="16894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/>
              <a:t>Students</a:t>
            </a:r>
            <a:endParaRPr kumimoji="1" lang="zh-CN" altLang="en-US" sz="28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DEBEF4D-3FEE-1375-06BB-23388D82AFA4}"/>
              </a:ext>
            </a:extLst>
          </p:cNvPr>
          <p:cNvSpPr txBox="1"/>
          <p:nvPr/>
        </p:nvSpPr>
        <p:spPr>
          <a:xfrm>
            <a:off x="5180164" y="4718179"/>
            <a:ext cx="19911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/>
              <a:t>Instructors</a:t>
            </a:r>
            <a:endParaRPr kumimoji="1" lang="zh-CN" altLang="en-US" sz="28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61BEB29-DECD-D091-9927-15670CE0D06D}"/>
              </a:ext>
            </a:extLst>
          </p:cNvPr>
          <p:cNvSpPr txBox="1"/>
          <p:nvPr/>
        </p:nvSpPr>
        <p:spPr>
          <a:xfrm>
            <a:off x="9340506" y="4720006"/>
            <a:ext cx="1415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/>
              <a:t>Workers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298833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B7BCE18-A1C7-4549-8B3B-1049235ECFBC}"/>
              </a:ext>
            </a:extLst>
          </p:cNvPr>
          <p:cNvSpPr/>
          <p:nvPr/>
        </p:nvSpPr>
        <p:spPr>
          <a:xfrm>
            <a:off x="600528" y="342900"/>
            <a:ext cx="11874500" cy="103632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A4C220D-7A33-9849-BCB3-7EC485553375}"/>
              </a:ext>
            </a:extLst>
          </p:cNvPr>
          <p:cNvSpPr/>
          <p:nvPr/>
        </p:nvSpPr>
        <p:spPr>
          <a:xfrm>
            <a:off x="-5213351" y="-2261508"/>
            <a:ext cx="16026493" cy="129676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5297BA-E25C-614E-BDB1-87C3E3A6BCE3}"/>
              </a:ext>
            </a:extLst>
          </p:cNvPr>
          <p:cNvSpPr txBox="1"/>
          <p:nvPr/>
        </p:nvSpPr>
        <p:spPr>
          <a:xfrm>
            <a:off x="323557" y="759655"/>
            <a:ext cx="53597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  <a:r>
              <a:rPr lang="zh-CN" alt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Niub</a:t>
            </a:r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BA8D39-D492-B543-A925-64DAE2A9946D}"/>
              </a:ext>
            </a:extLst>
          </p:cNvPr>
          <p:cNvSpPr txBox="1"/>
          <p:nvPr/>
        </p:nvSpPr>
        <p:spPr>
          <a:xfrm>
            <a:off x="323557" y="2622961"/>
            <a:ext cx="10489585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Background: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altLang="zh-CN" sz="2400" dirty="0"/>
              <a:t>We sometimes miss homework deadlines and sometimes forget small, unimportant things.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altLang="zh-CN" sz="2400" dirty="0"/>
              <a:t>While we can put important things in our phone memos to remind us of them once a day, if they become too many, we tend to put them aside and lose enthusiasm for completing them.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altLang="zh-CN" sz="2400" dirty="0"/>
              <a:t>In order to have enough space for all of our lives, we designed this software to plan and record our lives.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altLang="zh-CN" sz="2400" dirty="0"/>
              <a:t>Users can write about their plans or record their own stories.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altLang="zh-CN" sz="2400" dirty="0"/>
              <a:t>App that grows with users are what we designed this site for.</a:t>
            </a:r>
          </a:p>
        </p:txBody>
      </p:sp>
    </p:spTree>
    <p:extLst>
      <p:ext uri="{BB962C8B-B14F-4D97-AF65-F5344CB8AC3E}">
        <p14:creationId xmlns:p14="http://schemas.microsoft.com/office/powerpoint/2010/main" val="4069454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B7BCE18-A1C7-4549-8B3B-1049235ECFBC}"/>
              </a:ext>
            </a:extLst>
          </p:cNvPr>
          <p:cNvSpPr/>
          <p:nvPr/>
        </p:nvSpPr>
        <p:spPr>
          <a:xfrm>
            <a:off x="600528" y="342900"/>
            <a:ext cx="11874500" cy="103632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A4C220D-7A33-9849-BCB3-7EC485553375}"/>
              </a:ext>
            </a:extLst>
          </p:cNvPr>
          <p:cNvSpPr/>
          <p:nvPr/>
        </p:nvSpPr>
        <p:spPr>
          <a:xfrm>
            <a:off x="-5213351" y="-2261508"/>
            <a:ext cx="16026493" cy="129676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5297BA-E25C-614E-BDB1-87C3E3A6BCE3}"/>
              </a:ext>
            </a:extLst>
          </p:cNvPr>
          <p:cNvSpPr txBox="1"/>
          <p:nvPr/>
        </p:nvSpPr>
        <p:spPr>
          <a:xfrm>
            <a:off x="323557" y="759655"/>
            <a:ext cx="53597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BA8D39-D492-B543-A925-64DAE2A9946D}"/>
              </a:ext>
            </a:extLst>
          </p:cNvPr>
          <p:cNvSpPr txBox="1"/>
          <p:nvPr/>
        </p:nvSpPr>
        <p:spPr>
          <a:xfrm>
            <a:off x="323557" y="1985070"/>
            <a:ext cx="1048958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Problem: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may forget to do something because your daily tasks are not organized in an orderly manner. </a:t>
            </a:r>
          </a:p>
          <a:p>
            <a:pPr lvl="1"/>
            <a:endParaRPr lang="en-US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Wingdings" pitchFamily="2" charset="2"/>
              <a:buChar char="§"/>
            </a:pP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have a deadline at 5 pm, but you thought the due at 11:59pm, then you will miss the deadline. </a:t>
            </a:r>
          </a:p>
          <a:p>
            <a:pPr lvl="1"/>
            <a:endParaRPr lang="en-US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Wingdings" pitchFamily="2" charset="2"/>
              <a:buChar char="§"/>
            </a:pP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have a lot of work today but don't know where to start. </a:t>
            </a:r>
          </a:p>
        </p:txBody>
      </p:sp>
    </p:spTree>
    <p:extLst>
      <p:ext uri="{BB962C8B-B14F-4D97-AF65-F5344CB8AC3E}">
        <p14:creationId xmlns:p14="http://schemas.microsoft.com/office/powerpoint/2010/main" val="2371476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B7BCE18-A1C7-4549-8B3B-1049235ECFBC}"/>
              </a:ext>
            </a:extLst>
          </p:cNvPr>
          <p:cNvSpPr/>
          <p:nvPr/>
        </p:nvSpPr>
        <p:spPr>
          <a:xfrm>
            <a:off x="600528" y="342900"/>
            <a:ext cx="11874500" cy="103632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A4C220D-7A33-9849-BCB3-7EC485553375}"/>
              </a:ext>
            </a:extLst>
          </p:cNvPr>
          <p:cNvSpPr/>
          <p:nvPr/>
        </p:nvSpPr>
        <p:spPr>
          <a:xfrm>
            <a:off x="-5109077" y="-1491488"/>
            <a:ext cx="16026493" cy="129676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5297BA-E25C-614E-BDB1-87C3E3A6BCE3}"/>
              </a:ext>
            </a:extLst>
          </p:cNvPr>
          <p:cNvSpPr txBox="1"/>
          <p:nvPr/>
        </p:nvSpPr>
        <p:spPr>
          <a:xfrm>
            <a:off x="323557" y="953729"/>
            <a:ext cx="53597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/>
              <a:t>Design Concept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BA8D39-D492-B543-A925-64DAE2A9946D}"/>
              </a:ext>
            </a:extLst>
          </p:cNvPr>
          <p:cNvSpPr txBox="1"/>
          <p:nvPr/>
        </p:nvSpPr>
        <p:spPr>
          <a:xfrm>
            <a:off x="323557" y="1985070"/>
            <a:ext cx="104895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users with a convenient task management system, which can efficiently list daily tasks and task priorities. Can help users save time and easy to operate.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63D2D75-BD0E-7759-6EBA-2CFAC9467A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0203" y="3346659"/>
            <a:ext cx="3509461" cy="3700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5631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B7BCE18-A1C7-4549-8B3B-1049235ECFBC}"/>
              </a:ext>
            </a:extLst>
          </p:cNvPr>
          <p:cNvSpPr/>
          <p:nvPr/>
        </p:nvSpPr>
        <p:spPr>
          <a:xfrm>
            <a:off x="600528" y="342900"/>
            <a:ext cx="11874500" cy="103632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A4C220D-7A33-9849-BCB3-7EC485553375}"/>
              </a:ext>
            </a:extLst>
          </p:cNvPr>
          <p:cNvSpPr/>
          <p:nvPr/>
        </p:nvSpPr>
        <p:spPr>
          <a:xfrm>
            <a:off x="-5213351" y="-2261508"/>
            <a:ext cx="16026493" cy="129676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5297BA-E25C-614E-BDB1-87C3E3A6BCE3}"/>
              </a:ext>
            </a:extLst>
          </p:cNvPr>
          <p:cNvSpPr txBox="1"/>
          <p:nvPr/>
        </p:nvSpPr>
        <p:spPr>
          <a:xfrm>
            <a:off x="323557" y="759655"/>
            <a:ext cx="53597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0781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B7BCE18-A1C7-4549-8B3B-1049235ECFBC}"/>
              </a:ext>
            </a:extLst>
          </p:cNvPr>
          <p:cNvSpPr/>
          <p:nvPr/>
        </p:nvSpPr>
        <p:spPr>
          <a:xfrm>
            <a:off x="600528" y="342900"/>
            <a:ext cx="11874500" cy="103632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A4C220D-7A33-9849-BCB3-7EC485553375}"/>
              </a:ext>
            </a:extLst>
          </p:cNvPr>
          <p:cNvSpPr/>
          <p:nvPr/>
        </p:nvSpPr>
        <p:spPr>
          <a:xfrm>
            <a:off x="-5213351" y="-2261508"/>
            <a:ext cx="16026493" cy="129676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5297BA-E25C-614E-BDB1-87C3E3A6BCE3}"/>
              </a:ext>
            </a:extLst>
          </p:cNvPr>
          <p:cNvSpPr txBox="1"/>
          <p:nvPr/>
        </p:nvSpPr>
        <p:spPr>
          <a:xfrm>
            <a:off x="323557" y="759655"/>
            <a:ext cx="53597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Self-analysis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557905-2A5F-8448-942E-9F36029CC703}"/>
              </a:ext>
            </a:extLst>
          </p:cNvPr>
          <p:cNvSpPr txBox="1"/>
          <p:nvPr/>
        </p:nvSpPr>
        <p:spPr>
          <a:xfrm>
            <a:off x="323557" y="3021967"/>
            <a:ext cx="729644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A</a:t>
            </a:r>
            <a:r>
              <a:rPr lang="zh-CN" altLang="en-US" sz="3200" dirty="0"/>
              <a:t> </a:t>
            </a:r>
            <a:r>
              <a:rPr lang="en-US" altLang="zh-CN" sz="3200" dirty="0"/>
              <a:t>simple</a:t>
            </a:r>
            <a:r>
              <a:rPr lang="zh-CN" altLang="en-US" sz="3200" dirty="0"/>
              <a:t> </a:t>
            </a:r>
            <a:r>
              <a:rPr lang="en-US" altLang="zh-CN" sz="3200" dirty="0"/>
              <a:t>application.</a:t>
            </a:r>
          </a:p>
          <a:p>
            <a:r>
              <a:rPr lang="en-US" altLang="zh-CN" sz="3200" dirty="0"/>
              <a:t>Since</a:t>
            </a:r>
            <a:r>
              <a:rPr lang="zh-CN" altLang="en-US" sz="3200" dirty="0"/>
              <a:t> </a:t>
            </a:r>
            <a:r>
              <a:rPr lang="en-US" altLang="zh-CN" sz="3200" dirty="0"/>
              <a:t>there</a:t>
            </a:r>
            <a:r>
              <a:rPr lang="zh-CN" altLang="en-US" sz="3200" dirty="0"/>
              <a:t> </a:t>
            </a:r>
            <a:r>
              <a:rPr lang="en-US" altLang="zh-CN" sz="3200" dirty="0"/>
              <a:t>are</a:t>
            </a:r>
            <a:r>
              <a:rPr lang="zh-CN" altLang="en-US" sz="3200" dirty="0"/>
              <a:t> </a:t>
            </a:r>
            <a:r>
              <a:rPr lang="en-US" altLang="zh-CN" sz="3200" dirty="0"/>
              <a:t>too</a:t>
            </a:r>
            <a:r>
              <a:rPr lang="zh-CN" altLang="en-US" sz="3200" dirty="0"/>
              <a:t> </a:t>
            </a:r>
            <a:r>
              <a:rPr lang="en-US" altLang="zh-CN" sz="3200" dirty="0"/>
              <a:t>many</a:t>
            </a:r>
            <a:r>
              <a:rPr lang="zh-CN" altLang="en-US" sz="3200" dirty="0"/>
              <a:t> </a:t>
            </a:r>
            <a:r>
              <a:rPr lang="en-US" altLang="zh-CN" sz="3200" dirty="0"/>
              <a:t>applications</a:t>
            </a:r>
            <a:r>
              <a:rPr lang="zh-CN" altLang="en-US" sz="3200" dirty="0"/>
              <a:t> </a:t>
            </a:r>
            <a:r>
              <a:rPr lang="en-US" altLang="zh-CN" sz="3200" dirty="0"/>
              <a:t>with</a:t>
            </a:r>
            <a:r>
              <a:rPr lang="zh-CN" altLang="en-US" sz="3200" dirty="0"/>
              <a:t> </a:t>
            </a:r>
            <a:r>
              <a:rPr lang="en-US" altLang="zh-CN" sz="3200" dirty="0"/>
              <a:t>different</a:t>
            </a:r>
            <a:r>
              <a:rPr lang="zh-CN" altLang="en-US" sz="3200" dirty="0"/>
              <a:t> </a:t>
            </a:r>
            <a:r>
              <a:rPr lang="en-US" altLang="zh-CN" sz="3200" dirty="0"/>
              <a:t>features,</a:t>
            </a:r>
            <a:r>
              <a:rPr lang="zh-CN" altLang="en-US" sz="3200" dirty="0"/>
              <a:t> </a:t>
            </a:r>
            <a:r>
              <a:rPr lang="en-US" altLang="zh-CN" sz="3200" dirty="0"/>
              <a:t>we</a:t>
            </a:r>
            <a:r>
              <a:rPr lang="zh-CN" altLang="en-US" sz="3200" dirty="0"/>
              <a:t> </a:t>
            </a:r>
            <a:r>
              <a:rPr lang="en-US" altLang="zh-CN" sz="3200" dirty="0"/>
              <a:t>go</a:t>
            </a:r>
            <a:r>
              <a:rPr lang="zh-CN" altLang="en-US" sz="3200" dirty="0"/>
              <a:t> </a:t>
            </a:r>
            <a:r>
              <a:rPr lang="en-US" altLang="zh-CN" sz="3200" dirty="0"/>
              <a:t>back</a:t>
            </a:r>
            <a:r>
              <a:rPr lang="zh-CN" altLang="en-US" sz="3200" dirty="0"/>
              <a:t> </a:t>
            </a:r>
            <a:r>
              <a:rPr lang="en-US" altLang="zh-CN" sz="3200" dirty="0"/>
              <a:t>to</a:t>
            </a:r>
            <a:r>
              <a:rPr lang="zh-CN" altLang="en-US" sz="3200" dirty="0"/>
              <a:t> </a:t>
            </a:r>
            <a:r>
              <a:rPr lang="en-US" altLang="zh-CN" sz="3200" dirty="0"/>
              <a:t>the</a:t>
            </a:r>
            <a:r>
              <a:rPr lang="zh-CN" altLang="en-US" sz="3200" dirty="0"/>
              <a:t> </a:t>
            </a:r>
            <a:r>
              <a:rPr lang="en-US" altLang="zh-CN" sz="3200" dirty="0"/>
              <a:t>original</a:t>
            </a:r>
            <a:r>
              <a:rPr lang="zh-CN" altLang="en-US" sz="3200" dirty="0"/>
              <a:t> </a:t>
            </a:r>
            <a:r>
              <a:rPr lang="en-US" altLang="zh-CN" sz="3200" dirty="0"/>
              <a:t>function</a:t>
            </a:r>
            <a:r>
              <a:rPr lang="zh-CN" altLang="en-US" sz="3200" dirty="0"/>
              <a:t> </a:t>
            </a:r>
            <a:r>
              <a:rPr lang="en-US" altLang="zh-CN" sz="3200" dirty="0"/>
              <a:t>of</a:t>
            </a:r>
            <a:r>
              <a:rPr lang="zh-CN" altLang="en-US" sz="3200" dirty="0"/>
              <a:t> </a:t>
            </a:r>
            <a:r>
              <a:rPr lang="en-US" altLang="zh-CN" sz="3200" dirty="0"/>
              <a:t>application</a:t>
            </a:r>
            <a:r>
              <a:rPr lang="zh-CN" altLang="en-US" sz="3200" dirty="0"/>
              <a:t> </a:t>
            </a:r>
            <a:r>
              <a:rPr lang="en-US" altLang="zh-CN" sz="3200" dirty="0"/>
              <a:t>for</a:t>
            </a:r>
            <a:r>
              <a:rPr lang="zh-CN" altLang="en-US" sz="3200" dirty="0"/>
              <a:t> </a:t>
            </a:r>
            <a:r>
              <a:rPr lang="en-US" altLang="zh-CN" sz="3200" dirty="0"/>
              <a:t>planning,</a:t>
            </a:r>
            <a:r>
              <a:rPr lang="zh-CN" altLang="en-US" sz="3200" dirty="0"/>
              <a:t> </a:t>
            </a:r>
            <a:r>
              <a:rPr lang="en-US" altLang="zh-CN" sz="3200" dirty="0"/>
              <a:t>for</a:t>
            </a:r>
            <a:r>
              <a:rPr lang="zh-CN" altLang="en-US" sz="3200" dirty="0"/>
              <a:t> </a:t>
            </a:r>
            <a:r>
              <a:rPr lang="en-US" altLang="zh-CN" sz="3200" dirty="0"/>
              <a:t>recording,</a:t>
            </a:r>
            <a:r>
              <a:rPr lang="zh-CN" altLang="en-US" sz="3200" dirty="0"/>
              <a:t> </a:t>
            </a:r>
            <a:r>
              <a:rPr lang="en-US" altLang="zh-CN" sz="3200" dirty="0"/>
              <a:t>which</a:t>
            </a:r>
            <a:r>
              <a:rPr lang="zh-CN" altLang="en-US" sz="3200" dirty="0"/>
              <a:t> </a:t>
            </a:r>
            <a:r>
              <a:rPr lang="en-US" altLang="zh-CN" sz="3200" dirty="0"/>
              <a:t>make</a:t>
            </a:r>
            <a:r>
              <a:rPr lang="zh-CN" altLang="en-US" sz="3200" dirty="0"/>
              <a:t> </a:t>
            </a:r>
            <a:r>
              <a:rPr lang="en-US" altLang="zh-CN" sz="3200" dirty="0"/>
              <a:t>customers</a:t>
            </a:r>
            <a:r>
              <a:rPr lang="zh-CN" altLang="en-US" sz="3200" dirty="0"/>
              <a:t> </a:t>
            </a:r>
            <a:r>
              <a:rPr lang="en-US" altLang="zh-CN" sz="3200" dirty="0"/>
              <a:t>more</a:t>
            </a:r>
            <a:r>
              <a:rPr lang="zh-CN" altLang="en-US" sz="3200" dirty="0"/>
              <a:t> </a:t>
            </a:r>
            <a:r>
              <a:rPr lang="en-US" altLang="zh-CN" sz="3200" dirty="0"/>
              <a:t>convenient</a:t>
            </a:r>
            <a:r>
              <a:rPr lang="zh-CN" altLang="en-US" sz="3200" dirty="0"/>
              <a:t> </a:t>
            </a:r>
            <a:r>
              <a:rPr lang="en-US" altLang="zh-CN" sz="3200" dirty="0"/>
              <a:t>and</a:t>
            </a:r>
            <a:r>
              <a:rPr lang="zh-CN" altLang="en-US" sz="3200" dirty="0"/>
              <a:t> </a:t>
            </a:r>
            <a:r>
              <a:rPr lang="en-US" altLang="zh-CN" sz="3200" dirty="0"/>
              <a:t>more</a:t>
            </a:r>
            <a:r>
              <a:rPr lang="zh-CN" altLang="en-US" sz="3200" dirty="0"/>
              <a:t> </a:t>
            </a:r>
            <a:r>
              <a:rPr lang="en-US" altLang="zh-CN" sz="3200" dirty="0"/>
              <a:t>focused</a:t>
            </a:r>
            <a:r>
              <a:rPr lang="zh-CN" altLang="en-US" sz="3200" dirty="0"/>
              <a:t> </a:t>
            </a:r>
            <a:r>
              <a:rPr lang="en-US" altLang="zh-CN" sz="3200" dirty="0"/>
              <a:t>on</a:t>
            </a:r>
            <a:r>
              <a:rPr lang="zh-CN" altLang="en-US" sz="3200" dirty="0"/>
              <a:t> </a:t>
            </a:r>
            <a:r>
              <a:rPr lang="en-US" altLang="zh-CN" sz="3200" dirty="0"/>
              <a:t>one</a:t>
            </a:r>
            <a:r>
              <a:rPr lang="zh-CN" altLang="en-US" sz="3200" dirty="0"/>
              <a:t> </a:t>
            </a:r>
            <a:r>
              <a:rPr lang="en-US" altLang="zh-CN" sz="3200" dirty="0"/>
              <a:t>thing.</a:t>
            </a:r>
          </a:p>
        </p:txBody>
      </p:sp>
    </p:spTree>
    <p:extLst>
      <p:ext uri="{BB962C8B-B14F-4D97-AF65-F5344CB8AC3E}">
        <p14:creationId xmlns:p14="http://schemas.microsoft.com/office/powerpoint/2010/main" val="3155751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B7BCE18-A1C7-4549-8B3B-1049235ECFBC}"/>
              </a:ext>
            </a:extLst>
          </p:cNvPr>
          <p:cNvSpPr/>
          <p:nvPr/>
        </p:nvSpPr>
        <p:spPr>
          <a:xfrm>
            <a:off x="600528" y="342900"/>
            <a:ext cx="11874500" cy="103632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A4C220D-7A33-9849-BCB3-7EC485553375}"/>
              </a:ext>
            </a:extLst>
          </p:cNvPr>
          <p:cNvSpPr/>
          <p:nvPr/>
        </p:nvSpPr>
        <p:spPr>
          <a:xfrm>
            <a:off x="-5213351" y="-2261508"/>
            <a:ext cx="16026493" cy="129676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5297BA-E25C-614E-BDB1-87C3E3A6BCE3}"/>
              </a:ext>
            </a:extLst>
          </p:cNvPr>
          <p:cNvSpPr txBox="1"/>
          <p:nvPr/>
        </p:nvSpPr>
        <p:spPr>
          <a:xfrm>
            <a:off x="119999" y="723561"/>
            <a:ext cx="53597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finalization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CBB8C5-5AA0-C14B-82D2-F894610F10B0}"/>
              </a:ext>
            </a:extLst>
          </p:cNvPr>
          <p:cNvSpPr txBox="1"/>
          <p:nvPr/>
        </p:nvSpPr>
        <p:spPr>
          <a:xfrm>
            <a:off x="323557" y="3021967"/>
            <a:ext cx="607724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Adding</a:t>
            </a:r>
            <a:r>
              <a:rPr lang="zh-CN" altLang="en-US" sz="2800" dirty="0"/>
              <a:t> </a:t>
            </a:r>
            <a:r>
              <a:rPr lang="en-US" altLang="zh-CN" sz="2800" dirty="0"/>
              <a:t>more</a:t>
            </a:r>
            <a:r>
              <a:rPr lang="zh-CN" altLang="en-US" sz="2800" dirty="0"/>
              <a:t> </a:t>
            </a:r>
            <a:r>
              <a:rPr lang="en-US" altLang="zh-CN" sz="2800" dirty="0"/>
              <a:t>features:</a:t>
            </a:r>
          </a:p>
          <a:p>
            <a:endParaRPr lang="en-US" altLang="zh-CN" sz="2800" dirty="0"/>
          </a:p>
          <a:p>
            <a:r>
              <a:rPr lang="en-US" altLang="zh-CN" sz="2800" dirty="0"/>
              <a:t>Add</a:t>
            </a:r>
            <a:r>
              <a:rPr lang="zh-CN" altLang="en-US" sz="2800" dirty="0"/>
              <a:t> </a:t>
            </a:r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detail</a:t>
            </a:r>
            <a:r>
              <a:rPr lang="zh-CN" altLang="en-US" sz="2800" dirty="0"/>
              <a:t> </a:t>
            </a:r>
            <a:r>
              <a:rPr lang="en-US" altLang="zh-CN" sz="2800" dirty="0"/>
              <a:t>page</a:t>
            </a:r>
            <a:r>
              <a:rPr lang="zh-CN" altLang="en-US" sz="2800" dirty="0"/>
              <a:t> </a:t>
            </a:r>
            <a:r>
              <a:rPr lang="en-US" altLang="zh-CN" sz="2800" dirty="0"/>
              <a:t>for</a:t>
            </a:r>
            <a:r>
              <a:rPr lang="zh-CN" altLang="en-US" sz="2800" dirty="0"/>
              <a:t> </a:t>
            </a:r>
            <a:r>
              <a:rPr lang="en-US" altLang="zh-CN" sz="2800" dirty="0"/>
              <a:t>each</a:t>
            </a:r>
            <a:r>
              <a:rPr lang="zh-CN" altLang="en-US" sz="2800" dirty="0"/>
              <a:t> </a:t>
            </a:r>
            <a:r>
              <a:rPr lang="en-US" altLang="zh-CN" sz="2800" dirty="0"/>
              <a:t>task.</a:t>
            </a:r>
            <a:r>
              <a:rPr lang="zh-CN" altLang="en-US" sz="2800" dirty="0"/>
              <a:t> </a:t>
            </a:r>
            <a:r>
              <a:rPr lang="en-US" altLang="zh-CN" sz="2800" dirty="0"/>
              <a:t>When</a:t>
            </a:r>
            <a:r>
              <a:rPr lang="zh-CN" altLang="en-US" sz="2800" dirty="0"/>
              <a:t> </a:t>
            </a:r>
            <a:r>
              <a:rPr lang="en-US" altLang="zh-CN" sz="2800" dirty="0"/>
              <a:t>user</a:t>
            </a:r>
            <a:r>
              <a:rPr lang="zh-CN" altLang="en-US" sz="2800" dirty="0"/>
              <a:t> </a:t>
            </a:r>
            <a:r>
              <a:rPr lang="en-US" altLang="zh-CN" sz="2800" dirty="0"/>
              <a:t>click</a:t>
            </a:r>
            <a:r>
              <a:rPr lang="zh-CN" altLang="en-US" sz="2800" dirty="0"/>
              <a:t> </a:t>
            </a:r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task,</a:t>
            </a:r>
            <a:r>
              <a:rPr lang="zh-CN" altLang="en-US" sz="2800" dirty="0"/>
              <a:t> </a:t>
            </a:r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browser</a:t>
            </a:r>
            <a:r>
              <a:rPr lang="zh-CN" altLang="en-US" sz="2800" dirty="0"/>
              <a:t> </a:t>
            </a:r>
            <a:r>
              <a:rPr lang="en-US" altLang="zh-CN" sz="2800" dirty="0"/>
              <a:t>can</a:t>
            </a:r>
            <a:r>
              <a:rPr lang="zh-CN" altLang="en-US" sz="2800" dirty="0"/>
              <a:t> </a:t>
            </a:r>
            <a:r>
              <a:rPr lang="en-US" altLang="zh-CN" sz="2800" dirty="0"/>
              <a:t>open</a:t>
            </a:r>
            <a:r>
              <a:rPr lang="zh-CN" altLang="en-US" sz="2800" dirty="0"/>
              <a:t> </a:t>
            </a:r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new</a:t>
            </a:r>
            <a:r>
              <a:rPr lang="zh-CN" altLang="en-US" sz="2800" dirty="0"/>
              <a:t> </a:t>
            </a:r>
            <a:r>
              <a:rPr lang="en-US" altLang="zh-CN" sz="2800" dirty="0"/>
              <a:t>window</a:t>
            </a:r>
            <a:r>
              <a:rPr lang="zh-CN" altLang="en-US" sz="2800" dirty="0"/>
              <a:t> </a:t>
            </a:r>
            <a:r>
              <a:rPr lang="en-US" altLang="zh-CN" sz="2800" dirty="0"/>
              <a:t>and</a:t>
            </a:r>
            <a:r>
              <a:rPr lang="zh-CN" altLang="en-US" sz="2800" dirty="0"/>
              <a:t> </a:t>
            </a:r>
            <a:r>
              <a:rPr lang="en-US" altLang="zh-CN" sz="2800" dirty="0"/>
              <a:t>present</a:t>
            </a:r>
            <a:r>
              <a:rPr lang="zh-CN" altLang="en-US" sz="2800" dirty="0"/>
              <a:t> </a:t>
            </a:r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description</a:t>
            </a:r>
            <a:r>
              <a:rPr lang="zh-CN" altLang="en-US" sz="2800" dirty="0"/>
              <a:t> </a:t>
            </a:r>
            <a:r>
              <a:rPr lang="en-US" altLang="zh-CN" sz="2800" dirty="0"/>
              <a:t>of</a:t>
            </a:r>
            <a:r>
              <a:rPr lang="zh-CN" altLang="en-US" sz="2800" dirty="0"/>
              <a:t> </a:t>
            </a:r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task.</a:t>
            </a:r>
            <a:r>
              <a:rPr lang="zh-CN" altLang="en-US" sz="2800" dirty="0"/>
              <a:t>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19087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B7BCE18-A1C7-4549-8B3B-1049235ECFBC}"/>
              </a:ext>
            </a:extLst>
          </p:cNvPr>
          <p:cNvSpPr/>
          <p:nvPr/>
        </p:nvSpPr>
        <p:spPr>
          <a:xfrm>
            <a:off x="600528" y="342900"/>
            <a:ext cx="11874500" cy="103632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A4C220D-7A33-9849-BCB3-7EC485553375}"/>
              </a:ext>
            </a:extLst>
          </p:cNvPr>
          <p:cNvSpPr/>
          <p:nvPr/>
        </p:nvSpPr>
        <p:spPr>
          <a:xfrm>
            <a:off x="-5129130" y="-1876497"/>
            <a:ext cx="16026493" cy="129676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5297BA-E25C-614E-BDB1-87C3E3A6BCE3}"/>
              </a:ext>
            </a:extLst>
          </p:cNvPr>
          <p:cNvSpPr txBox="1"/>
          <p:nvPr/>
        </p:nvSpPr>
        <p:spPr>
          <a:xfrm>
            <a:off x="323557" y="759655"/>
            <a:ext cx="53597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our tech stack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72C473F-413B-8B39-2879-0ACE01A06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348" y="2446863"/>
            <a:ext cx="266700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7B8AE8E3-BFB0-8C2D-E736-7527C95778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1830" y="1030656"/>
            <a:ext cx="3606800" cy="224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95175031-0D08-2022-7C32-0409C0267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95750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>
            <a:extLst>
              <a:ext uri="{FF2B5EF4-FFF2-40B4-BE49-F238E27FC236}">
                <a16:creationId xmlns:a16="http://schemas.microsoft.com/office/drawing/2014/main" id="{43F970E0-186F-CCD1-BEEA-E7A5EF1C59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075" y="3805763"/>
            <a:ext cx="3111500" cy="261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at's New Since CSS3 in 2015? | CSS-Tricks - CSS-Tricks">
            <a:extLst>
              <a:ext uri="{FF2B5EF4-FFF2-40B4-BE49-F238E27FC236}">
                <a16:creationId xmlns:a16="http://schemas.microsoft.com/office/drawing/2014/main" id="{0215BB29-B073-7ED6-DA36-44CE7B4DAB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4227" y="13988"/>
            <a:ext cx="4172952" cy="2086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63323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{6227A1D6-03F5-5B4E-B5F4-D69CD929323F}tf10001064</Template>
  <TotalTime>809</TotalTime>
  <Words>327</Words>
  <Application>Microsoft Macintosh PowerPoint</Application>
  <PresentationFormat>宽屏</PresentationFormat>
  <Paragraphs>42</Paragraphs>
  <Slides>11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Andale Mono</vt:lpstr>
      <vt:lpstr>Arial</vt:lpstr>
      <vt:lpstr>Calibri</vt:lpstr>
      <vt:lpstr>Calibri Light</vt:lpstr>
      <vt:lpstr>Times New Roman</vt:lpstr>
      <vt:lpstr>Wingdings</vt:lpstr>
      <vt:lpstr>Office Theme</vt:lpstr>
      <vt:lpstr>Niubility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 you for watching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Niubility</dc:title>
  <dc:creator>Baosheng Zheng</dc:creator>
  <cp:lastModifiedBy>Zhao Ming</cp:lastModifiedBy>
  <cp:revision>10</cp:revision>
  <dcterms:created xsi:type="dcterms:W3CDTF">2022-04-28T03:59:19Z</dcterms:created>
  <dcterms:modified xsi:type="dcterms:W3CDTF">2022-04-29T15:03:09Z</dcterms:modified>
</cp:coreProperties>
</file>

<file path=docProps/thumbnail.jpeg>
</file>